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560959" y="1737730"/>
            <a:ext cx="5451201" cy="4499582"/>
            <a:chOff x="1045699" y="1745394"/>
            <a:chExt cx="5946629" cy="4794801"/>
          </a:xfrm>
        </p:grpSpPr>
        <p:sp>
          <p:nvSpPr>
            <p:cNvPr id="27" name="Textfeld 26"/>
            <p:cNvSpPr txBox="1"/>
            <p:nvPr/>
          </p:nvSpPr>
          <p:spPr>
            <a:xfrm>
              <a:off x="4054784" y="3895954"/>
              <a:ext cx="109677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NRP-1: 10µg/ml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700" y="1745394"/>
              <a:ext cx="2888324" cy="2160000"/>
            </a:xfrm>
            <a:prstGeom prst="rect">
              <a:avLst/>
            </a:prstGeom>
          </p:spPr>
        </p:pic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8728" y="1745394"/>
              <a:ext cx="2888324" cy="2160000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700" y="4143414"/>
              <a:ext cx="2888325" cy="2160000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4004" y="4143566"/>
              <a:ext cx="2888324" cy="2160000"/>
            </a:xfrm>
            <a:prstGeom prst="rect">
              <a:avLst/>
            </a:prstGeom>
          </p:spPr>
        </p:pic>
        <p:sp>
          <p:nvSpPr>
            <p:cNvPr id="16" name="Textfeld 15"/>
            <p:cNvSpPr txBox="1"/>
            <p:nvPr/>
          </p:nvSpPr>
          <p:spPr>
            <a:xfrm>
              <a:off x="1045700" y="3887979"/>
              <a:ext cx="10262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NRP-1: 2µg/ml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1045699" y="6293974"/>
              <a:ext cx="11176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ESAM-1: 2µg/ml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4104004" y="6293973"/>
              <a:ext cx="1188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ESAM-1: 10µg/ml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" name="Textfeld 1"/>
          <p:cNvSpPr txBox="1">
            <a:spLocks noChangeArrowheads="1"/>
          </p:cNvSpPr>
          <p:nvPr/>
        </p:nvSpPr>
        <p:spPr bwMode="auto">
          <a:xfrm>
            <a:off x="488951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NRP-1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ESAM-1</a:t>
            </a: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102-PA23; #102-PA42)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feld 5"/>
          <p:cNvSpPr txBox="1">
            <a:spLocks noChangeArrowheads="1"/>
          </p:cNvSpPr>
          <p:nvPr/>
        </p:nvSpPr>
        <p:spPr bwMode="auto">
          <a:xfrm>
            <a:off x="6516030" y="1628800"/>
            <a:ext cx="227872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Neuropilin-1 (NRP-1) and human ESAM-1 in primary human umbilical vein endothelial cells (HUVEC) using a polyclonal rabbit anti-human NRP-1 (#102-PA23) and ESAM-1  (#102-PA42) antibody.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secondary goat anti-rabbit 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1:400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IF_HU1402-02]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13</cp:revision>
  <cp:lastPrinted>2014-02-06T08:18:48Z</cp:lastPrinted>
  <dcterms:created xsi:type="dcterms:W3CDTF">2014-01-30T08:05:57Z</dcterms:created>
  <dcterms:modified xsi:type="dcterms:W3CDTF">2015-03-25T12:41:26Z</dcterms:modified>
</cp:coreProperties>
</file>